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7649-AE88-4B03-BE20-2D1DAC33E3DF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94FF-63C0-44FA-9DC9-B98F68DDE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67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7649-AE88-4B03-BE20-2D1DAC33E3DF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94FF-63C0-44FA-9DC9-B98F68DDE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253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7649-AE88-4B03-BE20-2D1DAC33E3DF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94FF-63C0-44FA-9DC9-B98F68DDE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27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7649-AE88-4B03-BE20-2D1DAC33E3DF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94FF-63C0-44FA-9DC9-B98F68DDE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87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7649-AE88-4B03-BE20-2D1DAC33E3DF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94FF-63C0-44FA-9DC9-B98F68DDE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981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7649-AE88-4B03-BE20-2D1DAC33E3DF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94FF-63C0-44FA-9DC9-B98F68DDE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413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7649-AE88-4B03-BE20-2D1DAC33E3DF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94FF-63C0-44FA-9DC9-B98F68DDE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431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7649-AE88-4B03-BE20-2D1DAC33E3DF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94FF-63C0-44FA-9DC9-B98F68DDE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902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7649-AE88-4B03-BE20-2D1DAC33E3DF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94FF-63C0-44FA-9DC9-B98F68DDE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76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7649-AE88-4B03-BE20-2D1DAC33E3DF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94FF-63C0-44FA-9DC9-B98F68DDE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800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7649-AE88-4B03-BE20-2D1DAC33E3DF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94FF-63C0-44FA-9DC9-B98F68DDE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89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47649-AE88-4B03-BE20-2D1DAC33E3DF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594FF-63C0-44FA-9DC9-B98F68DDE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85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2437" y="0"/>
            <a:ext cx="9144000" cy="1099272"/>
          </a:xfrm>
        </p:spPr>
        <p:txBody>
          <a:bodyPr/>
          <a:lstStyle/>
          <a:p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Horario</a:t>
            </a:r>
            <a:r>
              <a:rPr lang="en-US" dirty="0" smtClean="0"/>
              <a:t> Personal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097809"/>
              </p:ext>
            </p:extLst>
          </p:nvPr>
        </p:nvGraphicFramePr>
        <p:xfrm>
          <a:off x="315883" y="1077114"/>
          <a:ext cx="11147368" cy="541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485">
                  <a:extLst>
                    <a:ext uri="{9D8B030D-6E8A-4147-A177-3AD203B41FA5}">
                      <a16:colId xmlns:a16="http://schemas.microsoft.com/office/drawing/2014/main" val="2595705950"/>
                    </a:ext>
                  </a:extLst>
                </a:gridCol>
                <a:gridCol w="1363287">
                  <a:extLst>
                    <a:ext uri="{9D8B030D-6E8A-4147-A177-3AD203B41FA5}">
                      <a16:colId xmlns:a16="http://schemas.microsoft.com/office/drawing/2014/main" val="1169854062"/>
                    </a:ext>
                  </a:extLst>
                </a:gridCol>
                <a:gridCol w="1330036">
                  <a:extLst>
                    <a:ext uri="{9D8B030D-6E8A-4147-A177-3AD203B41FA5}">
                      <a16:colId xmlns:a16="http://schemas.microsoft.com/office/drawing/2014/main" val="3356610452"/>
                    </a:ext>
                  </a:extLst>
                </a:gridCol>
                <a:gridCol w="1348874">
                  <a:extLst>
                    <a:ext uri="{9D8B030D-6E8A-4147-A177-3AD203B41FA5}">
                      <a16:colId xmlns:a16="http://schemas.microsoft.com/office/drawing/2014/main" val="2284983670"/>
                    </a:ext>
                  </a:extLst>
                </a:gridCol>
                <a:gridCol w="1302874">
                  <a:extLst>
                    <a:ext uri="{9D8B030D-6E8A-4147-A177-3AD203B41FA5}">
                      <a16:colId xmlns:a16="http://schemas.microsoft.com/office/drawing/2014/main" val="416201917"/>
                    </a:ext>
                  </a:extLst>
                </a:gridCol>
                <a:gridCol w="1371604">
                  <a:extLst>
                    <a:ext uri="{9D8B030D-6E8A-4147-A177-3AD203B41FA5}">
                      <a16:colId xmlns:a16="http://schemas.microsoft.com/office/drawing/2014/main" val="769953451"/>
                    </a:ext>
                  </a:extLst>
                </a:gridCol>
                <a:gridCol w="1371604">
                  <a:extLst>
                    <a:ext uri="{9D8B030D-6E8A-4147-A177-3AD203B41FA5}">
                      <a16:colId xmlns:a16="http://schemas.microsoft.com/office/drawing/2014/main" val="3754444174"/>
                    </a:ext>
                  </a:extLst>
                </a:gridCol>
                <a:gridCol w="1371604">
                  <a:extLst>
                    <a:ext uri="{9D8B030D-6E8A-4147-A177-3AD203B41FA5}">
                      <a16:colId xmlns:a16="http://schemas.microsoft.com/office/drawing/2014/main" val="6058651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 hora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lunes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martes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miércoles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jueves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viernes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sábado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domingo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936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5:00-7:30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levantarme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alistarme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desayunar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levantarme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alistarme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desayunar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levantarme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alistarme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desayunar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levantarme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alistarme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desayunar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levantarme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alistarme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desayunar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dormir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dormir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180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7:30-15:30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trabajar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trabajar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trabajar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trabajar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trabajar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levantarme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alistarme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desayunar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limpiar</a:t>
                      </a:r>
                      <a:r>
                        <a:rPr lang="en-US" dirty="0" smtClean="0"/>
                        <a:t> la casa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levantarme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alistarme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desayunar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ir</a:t>
                      </a:r>
                      <a:r>
                        <a:rPr lang="en-US" dirty="0" smtClean="0"/>
                        <a:t> a la </a:t>
                      </a:r>
                      <a:r>
                        <a:rPr lang="en-US" dirty="0" err="1" smtClean="0"/>
                        <a:t>iglesia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lavar</a:t>
                      </a:r>
                      <a:r>
                        <a:rPr lang="en-US" dirty="0" smtClean="0"/>
                        <a:t> la </a:t>
                      </a:r>
                      <a:r>
                        <a:rPr lang="en-US" dirty="0" err="1" smtClean="0"/>
                        <a:t>ropa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4561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16:00 – 17:00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preparar</a:t>
                      </a:r>
                      <a:r>
                        <a:rPr lang="en-US" dirty="0" smtClean="0"/>
                        <a:t> la comida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preparar</a:t>
                      </a:r>
                      <a:r>
                        <a:rPr lang="en-US" dirty="0" smtClean="0"/>
                        <a:t> la comida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preparar</a:t>
                      </a:r>
                      <a:r>
                        <a:rPr lang="en-US" dirty="0" smtClean="0"/>
                        <a:t> la comida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preparar</a:t>
                      </a:r>
                      <a:r>
                        <a:rPr lang="en-US" dirty="0" smtClean="0"/>
                        <a:t> la comida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preparar</a:t>
                      </a:r>
                      <a:r>
                        <a:rPr lang="en-US" dirty="0" smtClean="0"/>
                        <a:t> la comida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preparar</a:t>
                      </a:r>
                      <a:r>
                        <a:rPr lang="en-US" dirty="0" smtClean="0"/>
                        <a:t> la comida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preparar</a:t>
                      </a:r>
                      <a:r>
                        <a:rPr lang="en-US" dirty="0" smtClean="0"/>
                        <a:t> la comida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606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17:00 – 18:00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6508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18:00 – 20:00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estudiar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estudiar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estudiar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estudiar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estudiar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estar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familia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estar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familia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0429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20:00 – 21:00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ver</a:t>
                      </a:r>
                      <a:r>
                        <a:rPr lang="en-US" dirty="0" smtClean="0"/>
                        <a:t> tele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ver</a:t>
                      </a:r>
                      <a:r>
                        <a:rPr lang="en-US" dirty="0" smtClean="0"/>
                        <a:t> tele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ver</a:t>
                      </a:r>
                      <a:r>
                        <a:rPr lang="en-US" dirty="0" smtClean="0"/>
                        <a:t> tele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ver</a:t>
                      </a:r>
                      <a:r>
                        <a:rPr lang="en-US" dirty="0" smtClean="0"/>
                        <a:t> tele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ver</a:t>
                      </a:r>
                      <a:r>
                        <a:rPr lang="en-US" dirty="0" smtClean="0"/>
                        <a:t> tele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ver</a:t>
                      </a:r>
                      <a:r>
                        <a:rPr lang="en-US" dirty="0" smtClean="0"/>
                        <a:t> tele/</a:t>
                      </a:r>
                      <a:r>
                        <a:rPr lang="en-US" dirty="0" err="1" smtClean="0"/>
                        <a:t>una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pelicula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ver</a:t>
                      </a:r>
                      <a:r>
                        <a:rPr lang="en-US" dirty="0" smtClean="0"/>
                        <a:t> tele/</a:t>
                      </a:r>
                      <a:r>
                        <a:rPr lang="en-US" dirty="0" err="1" smtClean="0"/>
                        <a:t>una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pelicula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045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21:00 – 5:00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dormir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dormir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dormir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dormir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dormir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dormir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dormir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949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4761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4330</TotalTime>
  <Words>129</Words>
  <Application>Microsoft Office PowerPoint</Application>
  <PresentationFormat>Widescreen</PresentationFormat>
  <Paragraphs>82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Mi Horario Personal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Hernandez</dc:creator>
  <cp:lastModifiedBy>Kimberly Hernandez</cp:lastModifiedBy>
  <cp:revision>5</cp:revision>
  <dcterms:created xsi:type="dcterms:W3CDTF">2018-10-12T12:41:58Z</dcterms:created>
  <dcterms:modified xsi:type="dcterms:W3CDTF">2018-10-15T12:52:42Z</dcterms:modified>
</cp:coreProperties>
</file>