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2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0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6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1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3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2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7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190C-CE25-4189-B8BA-FC16CB77040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6E35-1E9C-48F3-9B1B-74BBD1E0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05" y="39276"/>
            <a:ext cx="9144000" cy="80887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Me </a:t>
            </a:r>
            <a:r>
              <a:rPr lang="en-US" sz="4400" b="1" dirty="0" err="1" smtClean="0">
                <a:latin typeface="Arial Black" panose="020B0A04020102020204" pitchFamily="34" charset="0"/>
              </a:rPr>
              <a:t>llamo</a:t>
            </a:r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r>
              <a:rPr lang="en-US" sz="4400" b="1" dirty="0" err="1" smtClean="0">
                <a:latin typeface="Arial Black" panose="020B0A04020102020204" pitchFamily="34" charset="0"/>
              </a:rPr>
              <a:t>señora</a:t>
            </a:r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</a:rPr>
              <a:t>Hernández.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199"/>
            <a:ext cx="3149165" cy="898718"/>
          </a:xfrm>
        </p:spPr>
        <p:txBody>
          <a:bodyPr/>
          <a:lstStyle/>
          <a:p>
            <a:r>
              <a:rPr lang="en-US" b="1" dirty="0" err="1" smtClean="0"/>
              <a:t>Éstos</a:t>
            </a:r>
            <a:r>
              <a:rPr lang="en-US" b="1" dirty="0" smtClean="0"/>
              <a:t> son </a:t>
            </a:r>
            <a:r>
              <a:rPr lang="en-US" b="1" dirty="0" err="1" smtClean="0"/>
              <a:t>los</a:t>
            </a:r>
            <a:r>
              <a:rPr lang="en-US" b="1" dirty="0" smtClean="0"/>
              <a:t> </a:t>
            </a:r>
            <a:r>
              <a:rPr lang="en-US" b="1" dirty="0" err="1" smtClean="0"/>
              <a:t>miembros</a:t>
            </a:r>
            <a:endParaRPr lang="en-US" b="1" dirty="0" smtClean="0"/>
          </a:p>
          <a:p>
            <a:r>
              <a:rPr lang="en-US" b="1" dirty="0" smtClean="0"/>
              <a:t> de mi </a:t>
            </a:r>
            <a:r>
              <a:rPr lang="en-US" b="1" dirty="0" err="1" smtClean="0"/>
              <a:t>familia</a:t>
            </a:r>
            <a:r>
              <a:rPr lang="en-US" b="1" dirty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888" b="19052"/>
          <a:stretch/>
        </p:blipFill>
        <p:spPr>
          <a:xfrm>
            <a:off x="9480396" y="224906"/>
            <a:ext cx="2363312" cy="2175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54" t="11736" r="5330" b="33352"/>
          <a:stretch/>
        </p:blipFill>
        <p:spPr>
          <a:xfrm>
            <a:off x="482600" y="1765299"/>
            <a:ext cx="2388471" cy="1524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9330" y="3674551"/>
            <a:ext cx="2076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Ésta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mi </a:t>
            </a:r>
            <a:r>
              <a:rPr lang="en-US" sz="2400" b="1" dirty="0" err="1" smtClean="0"/>
              <a:t>hija</a:t>
            </a:r>
            <a:r>
              <a:rPr lang="en-US" sz="2400" b="1" dirty="0"/>
              <a:t>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12222" r="21111" b="9445"/>
          <a:stretch/>
        </p:blipFill>
        <p:spPr>
          <a:xfrm rot="5400000">
            <a:off x="234158" y="4464842"/>
            <a:ext cx="2641600" cy="21447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01755" y="966377"/>
            <a:ext cx="2091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Éste</a:t>
            </a:r>
            <a:r>
              <a:rPr lang="en-US" sz="2400" b="1" dirty="0" smtClean="0"/>
              <a:t> </a:t>
            </a:r>
            <a:r>
              <a:rPr lang="en-US" sz="2400" b="1" dirty="0" err="1"/>
              <a:t>es</a:t>
            </a:r>
            <a:r>
              <a:rPr lang="en-US" sz="2400" b="1" dirty="0"/>
              <a:t> mi </a:t>
            </a:r>
            <a:r>
              <a:rPr lang="en-US" sz="2400" b="1" dirty="0" err="1" smtClean="0"/>
              <a:t>hijo</a:t>
            </a:r>
            <a:r>
              <a:rPr lang="en-US" sz="2400" b="1" dirty="0"/>
              <a:t>.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7614"/>
          <a:stretch/>
        </p:blipFill>
        <p:spPr>
          <a:xfrm>
            <a:off x="3866220" y="1478842"/>
            <a:ext cx="2223293" cy="265737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695722" y="2769616"/>
            <a:ext cx="3149165" cy="89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Éstas</a:t>
            </a:r>
            <a:r>
              <a:rPr lang="en-US" b="1" dirty="0" smtClean="0"/>
              <a:t> son </a:t>
            </a:r>
            <a:r>
              <a:rPr lang="en-US" b="1" dirty="0" err="1" smtClean="0"/>
              <a:t>mis</a:t>
            </a:r>
            <a:r>
              <a:rPr lang="en-US" b="1" dirty="0" smtClean="0"/>
              <a:t> </a:t>
            </a:r>
            <a:r>
              <a:rPr lang="en-US" b="1" dirty="0" err="1" smtClean="0"/>
              <a:t>actividades</a:t>
            </a:r>
            <a:r>
              <a:rPr lang="en-US" b="1" dirty="0" smtClean="0"/>
              <a:t> </a:t>
            </a:r>
            <a:r>
              <a:rPr lang="en-US" b="1" dirty="0" err="1" smtClean="0"/>
              <a:t>favoritas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40569" t="36131" r="33853" b="42545"/>
          <a:stretch/>
        </p:blipFill>
        <p:spPr>
          <a:xfrm>
            <a:off x="9828887" y="3555999"/>
            <a:ext cx="2032000" cy="1816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1368" t="15702" r="33054" b="62974"/>
          <a:stretch/>
        </p:blipFill>
        <p:spPr>
          <a:xfrm>
            <a:off x="6679722" y="3668334"/>
            <a:ext cx="2032000" cy="1816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43286" t="79674" r="31136" b="-998"/>
          <a:stretch/>
        </p:blipFill>
        <p:spPr>
          <a:xfrm>
            <a:off x="8464396" y="5041899"/>
            <a:ext cx="2032000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Me llamo señora Hernández.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llamo señora Hernández</dc:title>
  <dc:creator>Kimberly Hernandez</dc:creator>
  <cp:lastModifiedBy>Kimberly Hernandez</cp:lastModifiedBy>
  <cp:revision>5</cp:revision>
  <dcterms:created xsi:type="dcterms:W3CDTF">2018-08-22T12:15:27Z</dcterms:created>
  <dcterms:modified xsi:type="dcterms:W3CDTF">2018-08-30T17:21:01Z</dcterms:modified>
</cp:coreProperties>
</file>