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6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3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2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9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2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2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8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8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1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9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90EA-D155-4D4D-A057-883F6E49E52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7EFC2-F516-4359-9554-834E483EA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2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153"/>
          <a:stretch/>
        </p:blipFill>
        <p:spPr>
          <a:xfrm>
            <a:off x="3073282" y="3526197"/>
            <a:ext cx="4735871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691"/>
          <a:stretch/>
        </p:blipFill>
        <p:spPr>
          <a:xfrm>
            <a:off x="421543" y="884376"/>
            <a:ext cx="5019675" cy="336162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5877" y="3976"/>
            <a:ext cx="6611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 Casa de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Mis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Sueños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7921" y="1304015"/>
            <a:ext cx="555796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Mi</a:t>
            </a:r>
            <a:r>
              <a:rPr lang="en-US" sz="3200" dirty="0" smtClean="0">
                <a:solidFill>
                  <a:srgbClr val="0070C0"/>
                </a:solidFill>
              </a:rPr>
              <a:t> casa </a:t>
            </a:r>
            <a:r>
              <a:rPr lang="en-US" sz="3200" dirty="0" err="1" smtClean="0">
                <a:solidFill>
                  <a:srgbClr val="0070C0"/>
                </a:solidFill>
              </a:rPr>
              <a:t>es</a:t>
            </a:r>
            <a:r>
              <a:rPr lang="en-US" sz="3200" dirty="0" smtClean="0">
                <a:solidFill>
                  <a:srgbClr val="0070C0"/>
                </a:solidFill>
              </a:rPr>
              <a:t> beige y </a:t>
            </a:r>
            <a:r>
              <a:rPr lang="en-US" sz="3200" dirty="0" err="1" smtClean="0">
                <a:solidFill>
                  <a:srgbClr val="0070C0"/>
                </a:solidFill>
              </a:rPr>
              <a:t>tiene</a:t>
            </a:r>
            <a:r>
              <a:rPr lang="en-US" sz="3200" dirty="0" smtClean="0">
                <a:solidFill>
                  <a:srgbClr val="0070C0"/>
                </a:solidFill>
              </a:rPr>
              <a:t> un </a:t>
            </a:r>
            <a:r>
              <a:rPr lang="en-US" sz="3200" dirty="0" err="1" smtClean="0">
                <a:solidFill>
                  <a:srgbClr val="0070C0"/>
                </a:solidFill>
              </a:rPr>
              <a:t>techo</a:t>
            </a:r>
            <a:r>
              <a:rPr lang="en-US" sz="3200" dirty="0" smtClean="0">
                <a:solidFill>
                  <a:srgbClr val="0070C0"/>
                </a:solidFill>
              </a:rPr>
              <a:t> de </a:t>
            </a:r>
            <a:r>
              <a:rPr lang="en-US" sz="3200" dirty="0" err="1" smtClean="0">
                <a:solidFill>
                  <a:srgbClr val="0070C0"/>
                </a:solidFill>
              </a:rPr>
              <a:t>paja</a:t>
            </a:r>
            <a:r>
              <a:rPr lang="en-US" sz="3200" dirty="0" smtClean="0">
                <a:solidFill>
                  <a:srgbClr val="0070C0"/>
                </a:solidFill>
              </a:rPr>
              <a:t>. </a:t>
            </a:r>
            <a:r>
              <a:rPr lang="en-US" sz="3200" dirty="0" err="1" smtClean="0">
                <a:solidFill>
                  <a:srgbClr val="0070C0"/>
                </a:solidFill>
              </a:rPr>
              <a:t>Es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grande</a:t>
            </a:r>
            <a:r>
              <a:rPr lang="en-US" sz="3200" dirty="0" smtClean="0">
                <a:solidFill>
                  <a:srgbClr val="0070C0"/>
                </a:solidFill>
              </a:rPr>
              <a:t> con </a:t>
            </a:r>
            <a:r>
              <a:rPr lang="en-US" sz="3200" dirty="0" err="1" smtClean="0">
                <a:solidFill>
                  <a:srgbClr val="0070C0"/>
                </a:solidFill>
              </a:rPr>
              <a:t>muchas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ventanas</a:t>
            </a:r>
            <a:r>
              <a:rPr lang="en-US" sz="3200" dirty="0" smtClean="0">
                <a:solidFill>
                  <a:srgbClr val="0070C0"/>
                </a:solidFill>
              </a:rPr>
              <a:t>.  </a:t>
            </a:r>
            <a:r>
              <a:rPr lang="en-US" sz="3200" dirty="0" err="1" smtClean="0">
                <a:solidFill>
                  <a:srgbClr val="0070C0"/>
                </a:solidFill>
              </a:rPr>
              <a:t>Tiene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cinco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dormitorios</a:t>
            </a:r>
            <a:r>
              <a:rPr lang="en-US" sz="3200" dirty="0" smtClean="0">
                <a:solidFill>
                  <a:srgbClr val="0070C0"/>
                </a:solidFill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cuatro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baños</a:t>
            </a:r>
            <a:r>
              <a:rPr lang="en-US" sz="3200" dirty="0" smtClean="0">
                <a:solidFill>
                  <a:srgbClr val="0070C0"/>
                </a:solidFill>
              </a:rPr>
              <a:t> y un 		</a:t>
            </a:r>
            <a:r>
              <a:rPr lang="en-US" sz="3200" dirty="0" err="1" smtClean="0">
                <a:solidFill>
                  <a:srgbClr val="0070C0"/>
                </a:solidFill>
              </a:rPr>
              <a:t>aseo</a:t>
            </a:r>
            <a:r>
              <a:rPr lang="en-US" sz="3200" dirty="0" smtClean="0">
                <a:solidFill>
                  <a:srgbClr val="0070C0"/>
                </a:solidFill>
              </a:rPr>
              <a:t>. </a:t>
            </a:r>
            <a:r>
              <a:rPr lang="en-US" sz="3200" dirty="0" err="1" smtClean="0">
                <a:solidFill>
                  <a:srgbClr val="0070C0"/>
                </a:solidFill>
              </a:rPr>
              <a:t>Mi</a:t>
            </a:r>
            <a:r>
              <a:rPr lang="en-US" sz="3200" dirty="0" smtClean="0">
                <a:solidFill>
                  <a:srgbClr val="0070C0"/>
                </a:solidFill>
              </a:rPr>
              <a:t> casa no 		</a:t>
            </a:r>
            <a:r>
              <a:rPr lang="en-US" sz="3200" dirty="0" err="1" smtClean="0">
                <a:solidFill>
                  <a:srgbClr val="0070C0"/>
                </a:solidFill>
              </a:rPr>
              <a:t>necesita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piscina</a:t>
            </a:r>
            <a:r>
              <a:rPr lang="en-US" sz="3200" dirty="0" smtClean="0">
                <a:solidFill>
                  <a:srgbClr val="0070C0"/>
                </a:solidFill>
              </a:rPr>
              <a:t> 			</a:t>
            </a:r>
            <a:r>
              <a:rPr lang="en-US" sz="3200" dirty="0" err="1" smtClean="0">
                <a:solidFill>
                  <a:srgbClr val="0070C0"/>
                </a:solidFill>
              </a:rPr>
              <a:t>porque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está</a:t>
            </a:r>
            <a:r>
              <a:rPr lang="en-US" sz="3200" dirty="0" smtClean="0">
                <a:solidFill>
                  <a:srgbClr val="0070C0"/>
                </a:solidFill>
              </a:rPr>
              <a:t> el mar.  		Me </a:t>
            </a:r>
            <a:r>
              <a:rPr lang="en-US" sz="3200" dirty="0" err="1" smtClean="0">
                <a:solidFill>
                  <a:srgbClr val="0070C0"/>
                </a:solidFill>
              </a:rPr>
              <a:t>gusta</a:t>
            </a:r>
            <a:r>
              <a:rPr lang="en-US" sz="3200" dirty="0" smtClean="0">
                <a:solidFill>
                  <a:srgbClr val="0070C0"/>
                </a:solidFill>
              </a:rPr>
              <a:t> la casa 		</a:t>
            </a:r>
            <a:r>
              <a:rPr lang="en-US" sz="3200" dirty="0" err="1" smtClean="0">
                <a:solidFill>
                  <a:srgbClr val="0070C0"/>
                </a:solidFill>
              </a:rPr>
              <a:t>porque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está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encina</a:t>
            </a:r>
            <a:r>
              <a:rPr lang="en-US" sz="3200" dirty="0" smtClean="0">
                <a:solidFill>
                  <a:srgbClr val="0070C0"/>
                </a:solidFill>
              </a:rPr>
              <a:t> 		del mar y </a:t>
            </a:r>
            <a:r>
              <a:rPr lang="en-US" sz="3200" dirty="0" err="1" smtClean="0">
                <a:solidFill>
                  <a:srgbClr val="0070C0"/>
                </a:solidFill>
              </a:rPr>
              <a:t>es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muy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		padre.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1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Hernandez</dc:creator>
  <cp:lastModifiedBy>Kimberly Hernandez</cp:lastModifiedBy>
  <cp:revision>5</cp:revision>
  <dcterms:created xsi:type="dcterms:W3CDTF">2019-10-15T15:35:10Z</dcterms:created>
  <dcterms:modified xsi:type="dcterms:W3CDTF">2019-10-16T18:43:30Z</dcterms:modified>
</cp:coreProperties>
</file>