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5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2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4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789E-B6D8-42E1-BCD0-F4B3452105B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3288-4464-4C96-B278-050EB3C9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0382" y="523840"/>
            <a:ext cx="5791201" cy="2147797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5"/>
          <a:stretch/>
        </p:blipFill>
        <p:spPr>
          <a:xfrm>
            <a:off x="853581" y="15902"/>
            <a:ext cx="4123794" cy="52418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08104" y="859074"/>
            <a:ext cx="6551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Black" panose="020B0A04020102020204" pitchFamily="34" charset="0"/>
              </a:rPr>
              <a:t>Mi</a:t>
            </a:r>
            <a:r>
              <a:rPr lang="en-US" b="1" dirty="0" smtClean="0">
                <a:latin typeface="Arial Black" panose="020B0A04020102020204" pitchFamily="34" charset="0"/>
              </a:rPr>
              <a:t> Madre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Se llama Gale.   </a:t>
            </a:r>
            <a:r>
              <a:rPr lang="en-US" b="1" dirty="0" err="1" smtClean="0"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ochenta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años</a:t>
            </a:r>
            <a:r>
              <a:rPr lang="en-US" b="1" dirty="0" smtClean="0">
                <a:latin typeface="Arial Black" panose="020B0A04020102020204" pitchFamily="34" charset="0"/>
              </a:rPr>
              <a:t>.   </a:t>
            </a:r>
            <a:r>
              <a:rPr lang="en-US" b="1" dirty="0" err="1" smtClean="0"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pelo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blanco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alta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delgada</a:t>
            </a:r>
            <a:r>
              <a:rPr lang="en-US" b="1" dirty="0" smtClean="0">
                <a:latin typeface="Arial Black" panose="020B0A04020102020204" pitchFamily="34" charset="0"/>
              </a:rPr>
              <a:t>.  Ella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cariñosa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simpática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Está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retirada</a:t>
            </a:r>
            <a:r>
              <a:rPr lang="en-US" b="1" dirty="0" smtClean="0">
                <a:latin typeface="Arial Black" panose="020B0A04020102020204" pitchFamily="34" charset="0"/>
              </a:rPr>
              <a:t>.  Le </a:t>
            </a:r>
            <a:r>
              <a:rPr lang="en-US" b="1" dirty="0" err="1" smtClean="0">
                <a:latin typeface="Arial Black" panose="020B0A04020102020204" pitchFamily="34" charset="0"/>
              </a:rPr>
              <a:t>gusta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nadar</a:t>
            </a:r>
            <a:r>
              <a:rPr lang="en-US" b="1" dirty="0" smtClean="0">
                <a:latin typeface="Arial Black" panose="020B0A04020102020204" pitchFamily="34" charset="0"/>
              </a:rPr>
              <a:t>, y le </a:t>
            </a:r>
            <a:r>
              <a:rPr lang="en-US" b="1" dirty="0" err="1" smtClean="0">
                <a:latin typeface="Arial Black" panose="020B0A04020102020204" pitchFamily="34" charset="0"/>
              </a:rPr>
              <a:t>gustan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los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animales</a:t>
            </a:r>
            <a:r>
              <a:rPr lang="en-US" b="1" dirty="0" smtClean="0">
                <a:latin typeface="Arial Black" panose="020B0A04020102020204" pitchFamily="34" charset="0"/>
              </a:rPr>
              <a:t>.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0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0382" y="523840"/>
            <a:ext cx="5791201" cy="2147797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08104" y="859074"/>
            <a:ext cx="6551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Black" panose="020B0A04020102020204" pitchFamily="34" charset="0"/>
              </a:rPr>
              <a:t>Mi</a:t>
            </a:r>
            <a:r>
              <a:rPr lang="en-US" b="1" dirty="0" smtClean="0">
                <a:latin typeface="Arial Black" panose="020B0A04020102020204" pitchFamily="34" charset="0"/>
              </a:rPr>
              <a:t> Padre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Se </a:t>
            </a:r>
            <a:r>
              <a:rPr lang="en-US" b="1" dirty="0" err="1" smtClean="0">
                <a:latin typeface="Arial Black" panose="020B0A04020102020204" pitchFamily="34" charset="0"/>
              </a:rPr>
              <a:t>llamo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John.   </a:t>
            </a:r>
            <a:r>
              <a:rPr lang="en-US" b="1" dirty="0" err="1" smtClean="0"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ochenta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nueve</a:t>
            </a:r>
            <a:r>
              <a:rPr lang="en-US" b="1" dirty="0" smtClean="0">
                <a:latin typeface="Arial Black" panose="020B0A04020102020204" pitchFamily="34" charset="0"/>
              </a:rPr>
              <a:t>. 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pelo</a:t>
            </a:r>
            <a:r>
              <a:rPr lang="en-US" b="1" dirty="0" smtClean="0">
                <a:latin typeface="Arial Black" panose="020B0A04020102020204" pitchFamily="34" charset="0"/>
              </a:rPr>
              <a:t> negro con </a:t>
            </a:r>
            <a:r>
              <a:rPr lang="en-US" b="1" dirty="0" err="1" smtClean="0">
                <a:latin typeface="Arial Black" panose="020B0A04020102020204" pitchFamily="34" charset="0"/>
              </a:rPr>
              <a:t>canas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alta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delgada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cariñosa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simpática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Está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retirada</a:t>
            </a:r>
            <a:r>
              <a:rPr lang="en-US" b="1" dirty="0" smtClean="0">
                <a:latin typeface="Arial Black" panose="020B0A04020102020204" pitchFamily="34" charset="0"/>
              </a:rPr>
              <a:t>.  Le </a:t>
            </a:r>
            <a:r>
              <a:rPr lang="en-US" b="1" dirty="0" err="1" smtClean="0">
                <a:latin typeface="Arial Black" panose="020B0A04020102020204" pitchFamily="34" charset="0"/>
              </a:rPr>
              <a:t>gustan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nadar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y </a:t>
            </a:r>
            <a:r>
              <a:rPr lang="en-US" b="1" dirty="0" err="1" smtClean="0">
                <a:latin typeface="Arial Black" panose="020B0A04020102020204" pitchFamily="34" charset="0"/>
              </a:rPr>
              <a:t>los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animales</a:t>
            </a:r>
            <a:r>
              <a:rPr lang="en-US" b="1" dirty="0" smtClean="0">
                <a:latin typeface="Arial Black" panose="020B0A04020102020204" pitchFamily="34" charset="0"/>
              </a:rPr>
              <a:t>.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1026" name="C02EE502-031E-458D-AFFC-9343408B4393" descr="C02EE502-031E-458D-AFFC-9343408B43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60" y="573867"/>
            <a:ext cx="4402364" cy="407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8104" y="2898607"/>
            <a:ext cx="6551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Black" panose="020B0A04020102020204" pitchFamily="34" charset="0"/>
              </a:rPr>
              <a:t>Mi</a:t>
            </a:r>
            <a:r>
              <a:rPr lang="en-US" b="1" dirty="0" smtClean="0">
                <a:latin typeface="Arial Black" panose="020B0A04020102020204" pitchFamily="34" charset="0"/>
              </a:rPr>
              <a:t> Padre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Se </a:t>
            </a:r>
            <a:r>
              <a:rPr lang="en-US" b="1" dirty="0" smtClean="0">
                <a:latin typeface="Arial Black" panose="020B0A04020102020204" pitchFamily="34" charset="0"/>
              </a:rPr>
              <a:t>llam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</a:t>
            </a:r>
            <a:r>
              <a:rPr lang="en-US" b="1" dirty="0" smtClean="0">
                <a:latin typeface="Arial Black" panose="020B0A04020102020204" pitchFamily="34" charset="0"/>
              </a:rPr>
              <a:t> John.   </a:t>
            </a:r>
            <a:r>
              <a:rPr lang="en-US" b="1" dirty="0" err="1" smtClean="0"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ochenta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nueve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años</a:t>
            </a:r>
            <a:r>
              <a:rPr lang="en-US" b="1" dirty="0">
                <a:latin typeface="Arial Black" panose="020B0A04020102020204" pitchFamily="34" charset="0"/>
              </a:rPr>
              <a:t>.   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pelo</a:t>
            </a:r>
            <a:r>
              <a:rPr lang="en-US" b="1" dirty="0" smtClean="0">
                <a:latin typeface="Arial Black" panose="020B0A04020102020204" pitchFamily="34" charset="0"/>
              </a:rPr>
              <a:t> negro con </a:t>
            </a:r>
            <a:r>
              <a:rPr lang="en-US" b="1" dirty="0" err="1" smtClean="0">
                <a:latin typeface="Arial Black" panose="020B0A04020102020204" pitchFamily="34" charset="0"/>
              </a:rPr>
              <a:t>canas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alt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y </a:t>
            </a:r>
            <a:r>
              <a:rPr lang="en-US" b="1" dirty="0" err="1" smtClean="0">
                <a:latin typeface="Arial Black" panose="020B0A04020102020204" pitchFamily="34" charset="0"/>
              </a:rPr>
              <a:t>delgad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cariños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y </a:t>
            </a:r>
            <a:r>
              <a:rPr lang="en-US" b="1" dirty="0" err="1" smtClean="0">
                <a:latin typeface="Arial Black" panose="020B0A04020102020204" pitchFamily="34" charset="0"/>
              </a:rPr>
              <a:t>simpátic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err="1" smtClean="0">
                <a:latin typeface="Arial Black" panose="020B0A04020102020204" pitchFamily="34" charset="0"/>
              </a:rPr>
              <a:t>Está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retirad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b="1" dirty="0" smtClean="0">
                <a:latin typeface="Arial Black" panose="020B0A04020102020204" pitchFamily="34" charset="0"/>
              </a:rPr>
              <a:t>.  </a:t>
            </a:r>
            <a:r>
              <a:rPr lang="en-US" b="1" dirty="0" smtClean="0">
                <a:latin typeface="Arial Black" panose="020B0A04020102020204" pitchFamily="34" charset="0"/>
              </a:rPr>
              <a:t>Le </a:t>
            </a:r>
            <a:r>
              <a:rPr lang="en-US" b="1" dirty="0" err="1" smtClean="0">
                <a:latin typeface="Arial Black" panose="020B0A04020102020204" pitchFamily="34" charset="0"/>
              </a:rPr>
              <a:t>gusta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nadar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y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gustan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los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animales</a:t>
            </a:r>
            <a:r>
              <a:rPr lang="en-US" b="1" dirty="0" smtClean="0">
                <a:latin typeface="Arial Black" panose="020B0A04020102020204" pitchFamily="34" charset="0"/>
              </a:rPr>
              <a:t>.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9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0382" y="523840"/>
            <a:ext cx="5791201" cy="2147797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08104" y="859074"/>
            <a:ext cx="65518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Black" panose="020B0A04020102020204" pitchFamily="34" charset="0"/>
              </a:rPr>
              <a:t>Yo</a:t>
            </a:r>
            <a:endParaRPr lang="en-US" b="1" dirty="0" smtClean="0">
              <a:latin typeface="Arial Black" panose="020B0A04020102020204" pitchFamily="34" charset="0"/>
            </a:endParaRP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Me </a:t>
            </a:r>
            <a:r>
              <a:rPr lang="en-US" b="1" dirty="0" err="1" smtClean="0">
                <a:latin typeface="Arial Black" panose="020B0A04020102020204" pitchFamily="34" charset="0"/>
              </a:rPr>
              <a:t>llamo</a:t>
            </a:r>
            <a:r>
              <a:rPr lang="en-US" b="1" dirty="0" smtClean="0">
                <a:latin typeface="Arial Black" panose="020B0A04020102020204" pitchFamily="34" charset="0"/>
              </a:rPr>
              <a:t> Kimberly.   </a:t>
            </a:r>
            <a:r>
              <a:rPr lang="en-US" b="1" dirty="0" err="1" smtClean="0">
                <a:latin typeface="Arial Black" panose="020B0A04020102020204" pitchFamily="34" charset="0"/>
              </a:rPr>
              <a:t>Tengo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cincuenta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años</a:t>
            </a:r>
            <a:r>
              <a:rPr lang="en-US" b="1" dirty="0" smtClean="0">
                <a:latin typeface="Arial Black" panose="020B0A04020102020204" pitchFamily="34" charset="0"/>
              </a:rPr>
              <a:t>.   </a:t>
            </a:r>
            <a:r>
              <a:rPr lang="en-US" b="1" dirty="0" err="1" smtClean="0">
                <a:latin typeface="Arial Black" panose="020B0A04020102020204" pitchFamily="34" charset="0"/>
              </a:rPr>
              <a:t>Tiene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pelo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castaño</a:t>
            </a:r>
            <a:r>
              <a:rPr lang="en-US" b="1" dirty="0" smtClean="0">
                <a:latin typeface="Arial Black" panose="020B0A04020102020204" pitchFamily="34" charset="0"/>
              </a:rPr>
              <a:t>.  Soy </a:t>
            </a:r>
            <a:r>
              <a:rPr lang="en-US" b="1" dirty="0" err="1" smtClean="0">
                <a:latin typeface="Arial Black" panose="020B0A04020102020204" pitchFamily="34" charset="0"/>
              </a:rPr>
              <a:t>alta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delgada</a:t>
            </a:r>
            <a:r>
              <a:rPr lang="en-US" b="1" dirty="0" smtClean="0">
                <a:latin typeface="Arial Black" panose="020B0A04020102020204" pitchFamily="34" charset="0"/>
              </a:rPr>
              <a:t>.  Soy </a:t>
            </a:r>
            <a:r>
              <a:rPr lang="en-US" b="1" dirty="0" err="1" smtClean="0">
                <a:latin typeface="Arial Black" panose="020B0A04020102020204" pitchFamily="34" charset="0"/>
              </a:rPr>
              <a:t>muy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activa</a:t>
            </a:r>
            <a:r>
              <a:rPr lang="en-US" b="1" dirty="0" smtClean="0">
                <a:latin typeface="Arial Black" panose="020B0A04020102020204" pitchFamily="34" charset="0"/>
              </a:rPr>
              <a:t> y </a:t>
            </a:r>
            <a:r>
              <a:rPr lang="en-US" b="1" dirty="0" err="1" smtClean="0">
                <a:latin typeface="Arial Black" panose="020B0A04020102020204" pitchFamily="34" charset="0"/>
              </a:rPr>
              <a:t>simpática</a:t>
            </a:r>
            <a:r>
              <a:rPr lang="en-US" b="1" dirty="0" smtClean="0">
                <a:latin typeface="Arial Black" panose="020B0A04020102020204" pitchFamily="34" charset="0"/>
              </a:rPr>
              <a:t>.  Soy </a:t>
            </a:r>
            <a:r>
              <a:rPr lang="en-US" b="1" dirty="0" err="1" smtClean="0">
                <a:latin typeface="Arial Black" panose="020B0A04020102020204" pitchFamily="34" charset="0"/>
              </a:rPr>
              <a:t>profesora</a:t>
            </a:r>
            <a:r>
              <a:rPr lang="en-US" b="1" dirty="0" smtClean="0">
                <a:latin typeface="Arial Black" panose="020B0A04020102020204" pitchFamily="34" charset="0"/>
              </a:rPr>
              <a:t> de </a:t>
            </a:r>
            <a:r>
              <a:rPr lang="en-US" b="1" dirty="0" err="1" smtClean="0">
                <a:latin typeface="Arial Black" panose="020B0A04020102020204" pitchFamily="34" charset="0"/>
              </a:rPr>
              <a:t>idiomas</a:t>
            </a:r>
            <a:r>
              <a:rPr lang="en-US" b="1" dirty="0" smtClean="0">
                <a:latin typeface="Arial Black" panose="020B0A04020102020204" pitchFamily="34" charset="0"/>
              </a:rPr>
              <a:t>.  Me </a:t>
            </a:r>
            <a:r>
              <a:rPr lang="en-US" b="1" dirty="0" err="1" smtClean="0">
                <a:latin typeface="Arial Black" panose="020B0A04020102020204" pitchFamily="34" charset="0"/>
              </a:rPr>
              <a:t>gusta</a:t>
            </a:r>
            <a:r>
              <a:rPr lang="en-US" b="1" dirty="0" smtClean="0">
                <a:latin typeface="Arial Black" panose="020B0A04020102020204" pitchFamily="34" charset="0"/>
              </a:rPr>
              <a:t> nadir y </a:t>
            </a:r>
            <a:r>
              <a:rPr lang="en-US" b="1" dirty="0" err="1" smtClean="0">
                <a:latin typeface="Arial Black" panose="020B0A04020102020204" pitchFamily="34" charset="0"/>
              </a:rPr>
              <a:t>hacer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senderismo</a:t>
            </a:r>
            <a:r>
              <a:rPr lang="en-US" b="1" dirty="0" smtClean="0">
                <a:latin typeface="Arial Black" panose="020B0A04020102020204" pitchFamily="34" charset="0"/>
              </a:rPr>
              <a:t>. </a:t>
            </a:r>
            <a:r>
              <a:rPr lang="en-US" b="1" dirty="0" err="1" smtClean="0">
                <a:latin typeface="Arial Black" panose="020B0A04020102020204" pitchFamily="34" charset="0"/>
              </a:rPr>
              <a:t>Tambien</a:t>
            </a:r>
            <a:r>
              <a:rPr lang="en-US" b="1" dirty="0" smtClean="0">
                <a:latin typeface="Arial Black" panose="020B0A04020102020204" pitchFamily="34" charset="0"/>
              </a:rPr>
              <a:t> me </a:t>
            </a:r>
            <a:r>
              <a:rPr lang="en-US" b="1" dirty="0" err="1" smtClean="0">
                <a:latin typeface="Arial Black" panose="020B0A04020102020204" pitchFamily="34" charset="0"/>
              </a:rPr>
              <a:t>gustan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animales</a:t>
            </a:r>
            <a:r>
              <a:rPr lang="en-US" b="1" dirty="0" smtClean="0">
                <a:latin typeface="Arial Black" panose="020B0A04020102020204" pitchFamily="34" charset="0"/>
              </a:rPr>
              <a:t>.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1026" name="5CECD624-96D3-4E31-B3C4-39EBEF801A09" descr="5CECD624-96D3-4E31-B3C4-39EBEF801A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16" y="1054336"/>
            <a:ext cx="3088294" cy="30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95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Hernandez</dc:creator>
  <cp:lastModifiedBy>Kimberly Hernandez</cp:lastModifiedBy>
  <cp:revision>9</cp:revision>
  <dcterms:created xsi:type="dcterms:W3CDTF">2020-02-27T13:55:22Z</dcterms:created>
  <dcterms:modified xsi:type="dcterms:W3CDTF">2020-03-10T14:35:00Z</dcterms:modified>
</cp:coreProperties>
</file>