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6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2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1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9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2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2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B421-FDE4-49F5-A516-8B0B06BB901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77AE-F82A-4572-B086-FB42C311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1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8dQUyCkxVI4" TargetMode="External"/><Relationship Id="rId3" Type="http://schemas.openxmlformats.org/officeDocument/2006/relationships/hyperlink" Target="https://www.youtube.com/watch?v=Bqi7DSA1Vd4" TargetMode="External"/><Relationship Id="rId7" Type="http://schemas.openxmlformats.org/officeDocument/2006/relationships/hyperlink" Target="https://www.youtube.com/watch?v=Ho-WAU2MXmY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s://www.youtube.com/watch?v=RqDpLVlhH_M&amp;list=RDRqDpLVlhH_M&amp;start_radio=1&amp;t=3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YXnjy5YlDwk" TargetMode="External"/><Relationship Id="rId11" Type="http://schemas.openxmlformats.org/officeDocument/2006/relationships/hyperlink" Target="https://www.bing.com/search?q=bailando+enrique+iglesias+espanol&amp;form=PRUSEN&amp;mkt=en-us&amp;httpsmsn=1&amp;refig=52229ecf53674024bbc510e855cbe105&amp;sp=1&amp;qs=HS&amp;pq=bailando&amp;sk=PRES1&amp;sc=8-8&amp;cvid=52229ecf53674024bbc510e855cbe105" TargetMode="External"/><Relationship Id="rId5" Type="http://schemas.openxmlformats.org/officeDocument/2006/relationships/hyperlink" Target="https://www.youtube.com/watch?v=0m5SXO8qK78" TargetMode="External"/><Relationship Id="rId10" Type="http://schemas.openxmlformats.org/officeDocument/2006/relationships/hyperlink" Target="https://www.youtube.com/watch?v=RKGbjJarMeA" TargetMode="External"/><Relationship Id="rId4" Type="http://schemas.openxmlformats.org/officeDocument/2006/relationships/hyperlink" Target="https://www.youtube.com/watch?v=y2sbQVoO3os" TargetMode="External"/><Relationship Id="rId9" Type="http://schemas.openxmlformats.org/officeDocument/2006/relationships/hyperlink" Target="https://www.youtube.com/watch?v=7uA3mwfad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19" y="88693"/>
            <a:ext cx="9144000" cy="23876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latin typeface="Arial Black" panose="020B0A04020102020204" pitchFamily="34" charset="0"/>
                <a:hlinkClick r:id="rId2"/>
              </a:rPr>
              <a:t>Vallenato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  <a:hlinkClick r:id="rId3"/>
              </a:rPr>
              <a:t>Cumbia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  <a:hlinkClick r:id="rId4"/>
              </a:rPr>
              <a:t>Merengue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  <a:hlinkClick r:id="rId5"/>
              </a:rPr>
              <a:t>Bachata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  <a:hlinkClick r:id="rId6"/>
              </a:rPr>
              <a:t>Salsa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err="1" smtClean="0">
                <a:latin typeface="Arial Black" panose="020B0A04020102020204" pitchFamily="34" charset="0"/>
                <a:hlinkClick r:id="rId7"/>
              </a:rPr>
              <a:t>Norteña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  <a:hlinkClick r:id="rId8"/>
              </a:rPr>
              <a:t>Flamenco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  <a:hlinkClick r:id="rId9"/>
              </a:rPr>
              <a:t>Tango</a:t>
            </a:r>
            <a:r>
              <a:rPr lang="en-US" sz="4800" dirty="0" smtClean="0">
                <a:latin typeface="Arial Black" panose="020B0A04020102020204" pitchFamily="34" charset="0"/>
              </a:rPr>
              <a:t> </a:t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  <a:hlinkClick r:id="rId10"/>
              </a:rPr>
              <a:t>Tejano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err="1" smtClean="0">
                <a:latin typeface="Arial Black" panose="020B0A04020102020204" pitchFamily="34" charset="0"/>
                <a:hlinkClick r:id="rId11"/>
              </a:rPr>
              <a:t>Reggaeton</a:t>
            </a:r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50494" y="237809"/>
            <a:ext cx="5662064" cy="315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Vallenato Cumbia Merengue Bachata Salsa Norteña Flamenco Tango  Tejano Reggaeton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Vallenato Cumbia Merengue Bachata Salsa Norteño Tejano Regetón</dc:title>
  <dc:creator>Kimberly Hernandez</dc:creator>
  <cp:lastModifiedBy>Kimberly Hernandez</cp:lastModifiedBy>
  <cp:revision>10</cp:revision>
  <dcterms:created xsi:type="dcterms:W3CDTF">2019-09-30T12:20:59Z</dcterms:created>
  <dcterms:modified xsi:type="dcterms:W3CDTF">2019-09-30T21:25:11Z</dcterms:modified>
</cp:coreProperties>
</file>