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6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2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9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9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6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6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5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54D1-17C5-41F6-880C-28983FF3000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D62BC-2D50-40E5-9476-129C3A141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6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26" y="103428"/>
            <a:ext cx="11093799" cy="694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4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Hernandez</dc:creator>
  <cp:lastModifiedBy>Kimberly Hernandez</cp:lastModifiedBy>
  <cp:revision>2</cp:revision>
  <cp:lastPrinted>2018-11-12T15:49:07Z</cp:lastPrinted>
  <dcterms:created xsi:type="dcterms:W3CDTF">2018-11-12T15:42:29Z</dcterms:created>
  <dcterms:modified xsi:type="dcterms:W3CDTF">2018-11-12T15:51:54Z</dcterms:modified>
</cp:coreProperties>
</file>