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5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1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5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0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5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5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6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6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0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F0F3F-A5FC-4110-828E-8AB1C893197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4B9B5-086A-4F65-B4DA-E3C45ADD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164" y="0"/>
            <a:ext cx="9085811" cy="682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46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Hernandez</dc:creator>
  <cp:lastModifiedBy>Kimberly Hernandez</cp:lastModifiedBy>
  <cp:revision>2</cp:revision>
  <dcterms:created xsi:type="dcterms:W3CDTF">2019-04-29T12:22:44Z</dcterms:created>
  <dcterms:modified xsi:type="dcterms:W3CDTF">2019-04-29T12:23:15Z</dcterms:modified>
</cp:coreProperties>
</file>